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  <p:sldMasterId id="2147483667" r:id="rId2"/>
  </p:sldMasterIdLst>
  <p:notesMasterIdLst>
    <p:notesMasterId r:id="rId20"/>
  </p:notesMasterIdLst>
  <p:handoutMasterIdLst>
    <p:handoutMasterId r:id="rId21"/>
  </p:handoutMasterIdLst>
  <p:sldIdLst>
    <p:sldId id="375" r:id="rId3"/>
    <p:sldId id="564" r:id="rId4"/>
    <p:sldId id="606" r:id="rId5"/>
    <p:sldId id="607" r:id="rId6"/>
    <p:sldId id="608" r:id="rId7"/>
    <p:sldId id="610" r:id="rId8"/>
    <p:sldId id="609" r:id="rId9"/>
    <p:sldId id="611" r:id="rId10"/>
    <p:sldId id="257" r:id="rId11"/>
    <p:sldId id="258" r:id="rId12"/>
    <p:sldId id="612" r:id="rId13"/>
    <p:sldId id="613" r:id="rId14"/>
    <p:sldId id="605" r:id="rId15"/>
    <p:sldId id="614" r:id="rId16"/>
    <p:sldId id="615" r:id="rId17"/>
    <p:sldId id="616" r:id="rId18"/>
    <p:sldId id="620" r:id="rId19"/>
  </p:sldIdLst>
  <p:sldSz cx="12192000" cy="6858000"/>
  <p:notesSz cx="6797675" cy="99250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D0493546-2516-4C86-8257-EAE591453F31}">
          <p14:sldIdLst>
            <p14:sldId id="375"/>
            <p14:sldId id="564"/>
            <p14:sldId id="606"/>
            <p14:sldId id="607"/>
            <p14:sldId id="608"/>
            <p14:sldId id="610"/>
            <p14:sldId id="609"/>
            <p14:sldId id="611"/>
            <p14:sldId id="257"/>
            <p14:sldId id="258"/>
            <p14:sldId id="612"/>
            <p14:sldId id="613"/>
            <p14:sldId id="605"/>
            <p14:sldId id="614"/>
            <p14:sldId id="615"/>
            <p14:sldId id="616"/>
            <p14:sldId id="6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7514" userDrawn="1">
          <p15:clr>
            <a:srgbClr val="A4A3A4"/>
          </p15:clr>
        </p15:guide>
        <p15:guide id="4" pos="982" userDrawn="1">
          <p15:clr>
            <a:srgbClr val="A4A3A4"/>
          </p15:clr>
        </p15:guide>
        <p15:guide id="5" pos="393" userDrawn="1">
          <p15:clr>
            <a:srgbClr val="A4A3A4"/>
          </p15:clr>
        </p15:guide>
        <p15:guide id="6" pos="3976" userDrawn="1">
          <p15:clr>
            <a:srgbClr val="A4A3A4"/>
          </p15:clr>
        </p15:guide>
        <p15:guide id="7" pos="3704" userDrawn="1">
          <p15:clr>
            <a:srgbClr val="A4A3A4"/>
          </p15:clr>
        </p15:guide>
        <p15:guide id="8" pos="669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69" userDrawn="1">
          <p15:clr>
            <a:srgbClr val="A4A3A4"/>
          </p15:clr>
        </p15:guide>
        <p15:guide id="2" orient="horz" pos="5982" userDrawn="1">
          <p15:clr>
            <a:srgbClr val="A4A3A4"/>
          </p15:clr>
        </p15:guide>
        <p15:guide id="3" pos="343" userDrawn="1">
          <p15:clr>
            <a:srgbClr val="A4A3A4"/>
          </p15:clr>
        </p15:guide>
        <p15:guide id="4" pos="393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B2C8"/>
    <a:srgbClr val="A1E2F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7BDF86-5585-438E-9D6A-B3097D3410A6}">
  <a:tblStyle styleId="{277BDF86-5585-438E-9D6A-B3097D3410A6}" styleName="IAK Tabelle">
    <a:wholeTbl>
      <a:tcTxStyle>
        <a:fontRef idx="minor">
          <a:prstClr val="black"/>
        </a:fontRef>
        <a:schemeClr val="dk1"/>
      </a:tcTxStyle>
      <a:tcStyle>
        <a:tcBdr>
          <a:left>
            <a:ln w="6350" cmpd="sng">
              <a:solidFill>
                <a:schemeClr val="accent1"/>
              </a:solidFill>
            </a:ln>
          </a:left>
          <a:right>
            <a:ln w="6350" cmpd="sng">
              <a:solidFill>
                <a:schemeClr val="accent1"/>
              </a:solidFill>
            </a:ln>
          </a:right>
          <a:top>
            <a:ln w="6350" cmpd="sng">
              <a:solidFill>
                <a:schemeClr val="accent1"/>
              </a:solidFill>
            </a:ln>
          </a:top>
          <a:bottom>
            <a:ln w="6350" cmpd="sng">
              <a:solidFill>
                <a:schemeClr val="accent1"/>
              </a:solidFill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>
          <a:top>
            <a:ln w="28575" cmpd="sng">
              <a:solidFill>
                <a:schemeClr val="lt1"/>
              </a:solidFill>
            </a:ln>
          </a:top>
          <a:bottom>
            <a:ln w="28575" cmpd="sng">
              <a:solidFill>
                <a:schemeClr val="lt1"/>
              </a:solidFill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0" cmpd="sng">
              <a:solidFill>
                <a:srgbClr val="C1D371"/>
              </a:solidFill>
            </a:ln>
          </a:insideV>
        </a:tcBdr>
        <a:fill>
          <a:solidFill>
            <a:srgbClr val="C1D371"/>
          </a:solidFill>
        </a:fill>
      </a:tcStyle>
    </a:band1H>
    <a:band2H>
      <a:tcStyle>
        <a:tcBdr>
          <a:top>
            <a:ln w="28575" cmpd="sng">
              <a:solidFill>
                <a:schemeClr val="lt1"/>
              </a:solidFill>
            </a:ln>
          </a:top>
          <a:bottom>
            <a:ln w="28575" cmpd="sng">
              <a:solidFill>
                <a:schemeClr val="lt1"/>
              </a:solidFill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0" cmpd="sng">
              <a:solidFill>
                <a:schemeClr val="accent1"/>
              </a:solidFill>
            </a:ln>
          </a:insideV>
        </a:tcBdr>
        <a:fill>
          <a:solidFill>
            <a:schemeClr val="accent1"/>
          </a:solidFill>
        </a:fill>
      </a:tcStyle>
    </a:band2H>
    <a:firstCol>
      <a:tcTxStyle>
        <a:fontRef idx="minor">
          <a:prstClr val="black"/>
        </a:fontRef>
        <a:schemeClr val="lt1"/>
      </a:tcTxStyle>
      <a:tcStyle>
        <a:tcBdr>
          <a:insideH>
            <a:ln w="28575" cmpd="sng">
              <a:solidFill>
                <a:schemeClr val="lt1"/>
              </a:solidFill>
            </a:ln>
          </a:insideH>
        </a:tcBdr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dk2"/>
      </a:tcTxStyle>
      <a:tcStyle>
        <a:tcBdr/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28575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5" autoAdjust="0"/>
    <p:restoredTop sz="93942" autoAdjust="0"/>
  </p:normalViewPr>
  <p:slideViewPr>
    <p:cSldViewPr showGuides="1">
      <p:cViewPr varScale="1">
        <p:scale>
          <a:sx n="107" d="100"/>
          <a:sy n="107" d="100"/>
        </p:scale>
        <p:origin x="834" y="102"/>
      </p:cViewPr>
      <p:guideLst>
        <p:guide orient="horz" pos="1253"/>
        <p:guide orient="horz" pos="4020"/>
        <p:guide pos="7514"/>
        <p:guide pos="982"/>
        <p:guide pos="393"/>
        <p:guide pos="3976"/>
        <p:guide pos="3704"/>
        <p:guide pos="66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-4820"/>
    </p:cViewPr>
  </p:sorterViewPr>
  <p:notesViewPr>
    <p:cSldViewPr showGuides="1">
      <p:cViewPr varScale="1">
        <p:scale>
          <a:sx n="80" d="100"/>
          <a:sy n="80" d="100"/>
        </p:scale>
        <p:origin x="3076" y="68"/>
      </p:cViewPr>
      <p:guideLst>
        <p:guide orient="horz" pos="369"/>
        <p:guide orient="horz" pos="5982"/>
        <p:guide pos="343"/>
        <p:guide pos="39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42460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407988" y="585788"/>
            <a:ext cx="6042026" cy="339883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vert="horz" lIns="91430" tIns="45714" rIns="91430" bIns="4571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543859" y="4415416"/>
            <a:ext cx="5709333" cy="46108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6</a:t>
            </a:r>
          </a:p>
          <a:p>
            <a:pPr lvl="6"/>
            <a:r>
              <a:rPr lang="de-DE" dirty="0"/>
              <a:t>7</a:t>
            </a:r>
          </a:p>
          <a:p>
            <a:pPr lvl="7"/>
            <a:r>
              <a:rPr lang="de-DE" dirty="0"/>
              <a:t>8</a:t>
            </a:r>
          </a:p>
          <a:p>
            <a:pPr lvl="8"/>
            <a:r>
              <a:rPr lang="de-DE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0237751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lnSpc>
        <a:spcPct val="110000"/>
      </a:lnSpc>
      <a:spcBef>
        <a:spcPts val="1200"/>
      </a:spcBef>
      <a:spcAft>
        <a:spcPts val="300"/>
      </a:spcAft>
      <a:defRPr sz="1200" b="1" kern="1200">
        <a:solidFill>
          <a:schemeClr val="bg2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0" algn="l" defTabSz="914400" rtl="0" eaLnBrk="1" latinLnBrk="0" hangingPunct="1">
      <a:lnSpc>
        <a:spcPct val="110000"/>
      </a:lnSpc>
      <a:spcAft>
        <a:spcPts val="30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44000" indent="-144000" algn="l" defTabSz="914400" rtl="0" eaLnBrk="1" latinLnBrk="0" hangingPunct="1">
      <a:lnSpc>
        <a:spcPct val="110000"/>
      </a:lnSpc>
      <a:spcAft>
        <a:spcPts val="3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88000" indent="-144000" algn="l" defTabSz="914400" rtl="0" eaLnBrk="1" latinLnBrk="0" hangingPunct="1">
      <a:lnSpc>
        <a:spcPct val="110000"/>
      </a:lnSpc>
      <a:spcAft>
        <a:spcPts val="300"/>
      </a:spcAft>
      <a:buFont typeface="Tahoma" panose="020B0604030504040204" pitchFamily="34" charset="0"/>
      <a:buChar char="–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432000" indent="-144000" algn="l" defTabSz="914400" rtl="0" eaLnBrk="1" latinLnBrk="0" hangingPunct="1">
      <a:lnSpc>
        <a:spcPct val="110000"/>
      </a:lnSpc>
      <a:spcAft>
        <a:spcPts val="300"/>
      </a:spcAft>
      <a:buFont typeface="Tahoma" panose="020B0604030504040204" pitchFamily="34" charset="0"/>
      <a:buChar char="–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576000" indent="-144000" algn="l" defTabSz="914400" rtl="0" eaLnBrk="1" latinLnBrk="0" hangingPunct="1">
      <a:lnSpc>
        <a:spcPct val="110000"/>
      </a:lnSpc>
      <a:spcAft>
        <a:spcPts val="300"/>
      </a:spcAft>
      <a:buFont typeface="Tahoma" panose="020B0604030504040204" pitchFamily="34" charset="0"/>
      <a:buChar char="–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576000" indent="-144000" algn="l" defTabSz="914400" rtl="0" eaLnBrk="1" latinLnBrk="0" hangingPunct="1">
      <a:lnSpc>
        <a:spcPct val="110000"/>
      </a:lnSpc>
      <a:spcAft>
        <a:spcPts val="300"/>
      </a:spcAft>
      <a:buFont typeface="Tahoma" panose="020B0604030504040204" pitchFamily="34" charset="0"/>
      <a:buChar char="–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576000" indent="-144000" algn="l" defTabSz="914400" rtl="0" eaLnBrk="1" latinLnBrk="0" hangingPunct="1">
      <a:lnSpc>
        <a:spcPct val="110000"/>
      </a:lnSpc>
      <a:spcAft>
        <a:spcPts val="300"/>
      </a:spcAft>
      <a:buFont typeface="Tahoma" panose="020B0604030504040204" pitchFamily="34" charset="0"/>
      <a:buChar char="–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576000" indent="-144000" algn="l" defTabSz="914400" rtl="0" eaLnBrk="1" latinLnBrk="0" hangingPunct="1">
      <a:lnSpc>
        <a:spcPct val="110000"/>
      </a:lnSpc>
      <a:spcAft>
        <a:spcPts val="300"/>
      </a:spcAft>
      <a:buFont typeface="Tahoma" panose="020B0604030504040204" pitchFamily="34" charset="0"/>
      <a:buChar char="–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lIns="91430" tIns="45714" rIns="91430" bIns="45714"/>
          <a:lstStyle/>
          <a:p>
            <a:pPr algn="r" defTabSz="914299">
              <a:defRPr/>
            </a:pPr>
            <a:fld id="{19A63AA0-9DA5-4A1F-AEFB-475005343C2C}" type="slidenum">
              <a:rPr lang="de-DE" sz="1200">
                <a:solidFill>
                  <a:prstClr val="black"/>
                </a:solidFill>
                <a:latin typeface="Calibri"/>
              </a:rPr>
              <a:pPr algn="r" defTabSz="914299">
                <a:defRPr/>
              </a:pPr>
              <a:t>1</a:t>
            </a:fld>
            <a:endParaRPr lang="de-DE" sz="1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7529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3613" cy="339883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4156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108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81588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1199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01341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766F3-25AD-E6DD-16FA-4BBECECFB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29DCFD9-0D6F-7AFD-F04F-86B9194CD2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69F7DC4-6802-40B7-B39A-13A3897643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09FC922-18BB-B6D6-E017-D1C7E78D142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lIns="91430" tIns="45714" rIns="91430" bIns="45714"/>
          <a:lstStyle/>
          <a:p>
            <a:pPr algn="r" defTabSz="914299">
              <a:defRPr/>
            </a:pPr>
            <a:fld id="{19A63AA0-9DA5-4A1F-AEFB-475005343C2C}" type="slidenum">
              <a:rPr lang="de-DE" sz="1200">
                <a:solidFill>
                  <a:prstClr val="black"/>
                </a:solidFill>
                <a:latin typeface="Calibri"/>
              </a:rPr>
              <a:pPr algn="r" defTabSz="914299">
                <a:defRPr/>
              </a:pPr>
              <a:t>17</a:t>
            </a:fld>
            <a:endParaRPr lang="de-DE" sz="1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7570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838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4290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2351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5068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907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8014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07988" y="585788"/>
            <a:ext cx="6042026" cy="3398837"/>
          </a:xfrm>
        </p:spPr>
      </p:sp>
      <p:sp>
        <p:nvSpPr>
          <p:cNvPr id="4" name="Notizen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1041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</a:t>
            </a:r>
          </a:p>
        </p:txBody>
      </p:sp>
    </p:spTree>
    <p:extLst>
      <p:ext uri="{BB962C8B-B14F-4D97-AF65-F5344CB8AC3E}">
        <p14:creationId xmlns:p14="http://schemas.microsoft.com/office/powerpoint/2010/main" val="2727801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 Titelfolie mit eine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683" y="1907999"/>
            <a:ext cx="12240683" cy="3848742"/>
          </a:xfrm>
          <a:prstGeom prst="rect">
            <a:avLst/>
          </a:prstGeom>
        </p:spPr>
      </p:pic>
      <p:sp>
        <p:nvSpPr>
          <p:cNvPr id="21" name="Textplatzhalter 20"/>
          <p:cNvSpPr>
            <a:spLocks noGrp="1"/>
          </p:cNvSpPr>
          <p:nvPr>
            <p:ph type="body" sz="quarter" idx="18" hasCustomPrompt="1"/>
          </p:nvPr>
        </p:nvSpPr>
        <p:spPr>
          <a:xfrm>
            <a:off x="1295467" y="2492896"/>
            <a:ext cx="6204677" cy="1152128"/>
          </a:xfrm>
          <a:noFill/>
        </p:spPr>
        <p:txBody>
          <a:bodyPr anchor="ctr" anchorCtr="0">
            <a:noAutofit/>
          </a:bodyPr>
          <a:lstStyle>
            <a:lvl1pPr marL="0" indent="0">
              <a:lnSpc>
                <a:spcPts val="3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tx1"/>
                </a:solidFill>
              </a:defRPr>
            </a:lvl1pPr>
            <a:lvl2pPr marL="0" indent="0">
              <a:buFontTx/>
              <a:buNone/>
              <a:defRPr sz="2800" b="1"/>
            </a:lvl2pPr>
            <a:lvl3pPr marL="0" indent="0">
              <a:buFontTx/>
              <a:buNone/>
              <a:defRPr sz="2800" b="1"/>
            </a:lvl3pPr>
            <a:lvl4pPr marL="0" indent="0">
              <a:buFontTx/>
              <a:buNone/>
              <a:defRPr sz="2800" b="1"/>
            </a:lvl4pPr>
            <a:lvl5pPr marL="0" indent="0">
              <a:buFontTx/>
              <a:buNone/>
              <a:defRPr sz="2800" b="1"/>
            </a:lvl5pPr>
          </a:lstStyle>
          <a:p>
            <a:pPr lvl="0"/>
            <a:r>
              <a:rPr lang="de-DE" dirty="0"/>
              <a:t>Variable Headline mit zwei Zeilen Text maximal</a:t>
            </a:r>
          </a:p>
        </p:txBody>
      </p:sp>
      <p:sp>
        <p:nvSpPr>
          <p:cNvPr id="22" name="Textplatzhalter 5"/>
          <p:cNvSpPr>
            <a:spLocks noGrp="1"/>
          </p:cNvSpPr>
          <p:nvPr>
            <p:ph type="body" sz="quarter" idx="17" hasCustomPrompt="1"/>
          </p:nvPr>
        </p:nvSpPr>
        <p:spPr>
          <a:xfrm>
            <a:off x="1295467" y="3578908"/>
            <a:ext cx="5916645" cy="425758"/>
          </a:xfrm>
          <a:noFill/>
        </p:spPr>
        <p:txBody>
          <a:bodyPr/>
          <a:lstStyle>
            <a:lvl1pPr marL="0" indent="0">
              <a:lnSpc>
                <a:spcPts val="2600"/>
              </a:lnSpc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449262" indent="0">
              <a:buFontTx/>
              <a:buNone/>
              <a:defRPr sz="2000"/>
            </a:lvl2pPr>
            <a:lvl3pPr marL="0" indent="0">
              <a:lnSpc>
                <a:spcPts val="2600"/>
              </a:lnSpc>
              <a:buFontTx/>
              <a:buNone/>
              <a:defRPr sz="2000"/>
            </a:lvl3pPr>
            <a:lvl5pPr marL="449262" indent="0">
              <a:buNone/>
              <a:defRPr sz="2000"/>
            </a:lvl5pPr>
          </a:lstStyle>
          <a:p>
            <a:pPr lvl="0"/>
            <a:r>
              <a:rPr lang="de-DE" dirty="0"/>
              <a:t>Eine einzeilige Unterüberschrift.</a:t>
            </a:r>
          </a:p>
        </p:txBody>
      </p:sp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521704"/>
            <a:ext cx="3560071" cy="233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4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seite, geglied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52465" y="1785926"/>
            <a:ext cx="10653185" cy="430887"/>
          </a:xfrm>
          <a:prstGeom prst="rect">
            <a:avLst/>
          </a:prstGeom>
        </p:spPr>
        <p:txBody>
          <a:bodyPr/>
          <a:lstStyle>
            <a:lvl1pPr marL="265113" marR="0" indent="-265113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rgbClr val="00694A"/>
              </a:buClr>
              <a:buSzPct val="80000"/>
              <a:buFont typeface="Arial" pitchFamily="34" charset="0"/>
              <a:buChar char="●"/>
              <a:tabLst>
                <a:tab pos="265113" algn="l"/>
              </a:tabLst>
              <a:defRPr sz="2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533400" lvl="1" indent="-266700" algn="l">
              <a:spcBef>
                <a:spcPts val="0"/>
              </a:spcBef>
              <a:spcAft>
                <a:spcPts val="900"/>
              </a:spcAft>
              <a:buSzPct val="80000"/>
              <a:buFont typeface="Courier New" pitchFamily="49" charset="0"/>
              <a:buChar char="o"/>
              <a:defRPr sz="220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793750" lvl="2" indent="-260350" algn="l">
              <a:spcBef>
                <a:spcPts val="0"/>
              </a:spcBef>
              <a:spcAft>
                <a:spcPts val="900"/>
              </a:spcAft>
              <a:buClrTx/>
              <a:buSzPct val="80000"/>
              <a:buFont typeface="Symbol" pitchFamily="18" charset="2"/>
              <a:buChar char="-"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371600" lvl="3" indent="0" algn="ctr">
              <a:buFont typeface="Wingdings" pitchFamily="2" charset="2"/>
              <a:buChar char=""/>
              <a:defRPr sz="1800"/>
            </a:lvl4pPr>
            <a:lvl5pPr marL="1828800" lvl="4" indent="0" algn="ctr">
              <a:buFont typeface="Wingdings" pitchFamily="2" charset="2"/>
              <a:buChar char=""/>
              <a:defRPr sz="1800"/>
            </a:lvl5pPr>
          </a:lstStyle>
          <a:p>
            <a:r>
              <a:rPr lang="de-DE" noProof="0" dirty="0"/>
              <a:t>Formatvorlage des Untertitelmasters durch Klicken bearbeiten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/>
          </p:nvPr>
        </p:nvSpPr>
        <p:spPr>
          <a:xfrm>
            <a:off x="952500" y="1214438"/>
            <a:ext cx="10668000" cy="4286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00694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noProof="0" dirty="0"/>
              <a:t>Textmasterformate durch Klicken bearbeiten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8" name="Rechteck 7"/>
          <p:cNvSpPr/>
          <p:nvPr userDrawn="1"/>
        </p:nvSpPr>
        <p:spPr bwMode="white">
          <a:xfrm>
            <a:off x="-677" y="6237312"/>
            <a:ext cx="1296144" cy="620688"/>
          </a:xfrm>
          <a:prstGeom prst="rect">
            <a:avLst/>
          </a:prstGeom>
          <a:solidFill>
            <a:srgbClr val="1CB2C8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941B9C55-1B0C-45EF-8244-143485185878}" type="slidenum">
              <a:rPr lang="de-DE" sz="1800" smtClean="0">
                <a:solidFill>
                  <a:schemeClr val="bg1"/>
                </a:solidFill>
              </a:rPr>
              <a:t>‹#›</a:t>
            </a:fld>
            <a:endParaRPr lang="de-DE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920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seite, geglied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52465" y="1785926"/>
            <a:ext cx="10653185" cy="4357718"/>
          </a:xfrm>
          <a:prstGeom prst="rect">
            <a:avLst/>
          </a:prstGeom>
        </p:spPr>
        <p:txBody>
          <a:bodyPr/>
          <a:lstStyle>
            <a:lvl1pPr marL="265113" marR="0" indent="-265113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rgbClr val="00694A"/>
              </a:buClr>
              <a:buSzPct val="80000"/>
              <a:buFont typeface="Arial" pitchFamily="34" charset="0"/>
              <a:buChar char="●"/>
              <a:tabLst>
                <a:tab pos="265113" algn="l"/>
              </a:tabLst>
              <a:defRPr sz="2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533400" lvl="1" indent="-266700" algn="l">
              <a:spcBef>
                <a:spcPts val="0"/>
              </a:spcBef>
              <a:spcAft>
                <a:spcPts val="900"/>
              </a:spcAft>
              <a:buSzPct val="80000"/>
              <a:buFont typeface="Courier New" pitchFamily="49" charset="0"/>
              <a:buChar char="o"/>
              <a:defRPr sz="220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793750" lvl="2" indent="-260350" algn="l">
              <a:spcBef>
                <a:spcPts val="0"/>
              </a:spcBef>
              <a:spcAft>
                <a:spcPts val="900"/>
              </a:spcAft>
              <a:buClrTx/>
              <a:buSzPct val="80000"/>
              <a:buFont typeface="Symbol" pitchFamily="18" charset="2"/>
              <a:buChar char="-"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371600" lvl="3" indent="0" algn="ctr">
              <a:buFont typeface="Wingdings" pitchFamily="2" charset="2"/>
              <a:buChar char=""/>
              <a:defRPr sz="1800"/>
            </a:lvl4pPr>
            <a:lvl5pPr marL="1828800" lvl="4" indent="0" algn="ctr">
              <a:buFont typeface="Wingdings" pitchFamily="2" charset="2"/>
              <a:buChar char=""/>
              <a:defRPr sz="1800"/>
            </a:lvl5pPr>
          </a:lstStyle>
          <a:p>
            <a:r>
              <a:rPr lang="de-DE" noProof="0" dirty="0"/>
              <a:t>Formatvorlage des Untertitelmasters durch Klicken bearbeiten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/>
          </p:nvPr>
        </p:nvSpPr>
        <p:spPr>
          <a:xfrm>
            <a:off x="952500" y="1214438"/>
            <a:ext cx="10668000" cy="4286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00694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noProof="0" dirty="0"/>
              <a:t>Textmasterformate durch Klicken bearbeiten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04756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seite, nummeri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2464" y="285729"/>
            <a:ext cx="10668075" cy="911247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tabLst>
                <a:tab pos="630238" algn="l"/>
              </a:tabLst>
              <a:defRPr sz="26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noProof="0"/>
              <a:t>Titelmasterformat durch Klicken bearbeiten</a:t>
            </a:r>
            <a:endParaRPr lang="en-GB" noProof="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52465" y="1785926"/>
            <a:ext cx="10653185" cy="4357718"/>
          </a:xfrm>
          <a:prstGeom prst="rect">
            <a:avLst/>
          </a:prstGeom>
        </p:spPr>
        <p:txBody>
          <a:bodyPr/>
          <a:lstStyle>
            <a:lvl1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Pct val="100000"/>
              <a:buFont typeface="+mj-lt"/>
              <a:buAutoNum type="arabicParenR"/>
              <a:tabLst>
                <a:tab pos="357188" algn="l"/>
              </a:tabLst>
              <a:defRPr sz="2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12788" lvl="1" indent="-355600" algn="l">
              <a:spcBef>
                <a:spcPts val="0"/>
              </a:spcBef>
              <a:spcAft>
                <a:spcPts val="900"/>
              </a:spcAft>
              <a:buClrTx/>
              <a:buSzPct val="100000"/>
              <a:buFont typeface="+mj-lt"/>
              <a:buAutoNum type="alphaLcPeriod"/>
              <a:defRPr sz="220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895350" lvl="2" indent="-169863" algn="l">
              <a:spcBef>
                <a:spcPts val="0"/>
              </a:spcBef>
              <a:spcAft>
                <a:spcPts val="900"/>
              </a:spcAft>
              <a:buClrTx/>
              <a:buSzPct val="80000"/>
              <a:buFont typeface="Symbol" pitchFamily="18" charset="2"/>
              <a:buChar char="-"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371600" lvl="3" indent="0" algn="ctr">
              <a:buFont typeface="Wingdings" pitchFamily="2" charset="2"/>
              <a:buChar char=""/>
              <a:defRPr sz="1800"/>
            </a:lvl4pPr>
            <a:lvl5pPr marL="1828800" lvl="4" indent="0" algn="ctr">
              <a:buFont typeface="Wingdings" pitchFamily="2" charset="2"/>
              <a:buChar char=""/>
              <a:defRPr sz="1800"/>
            </a:lvl5pPr>
          </a:lstStyle>
          <a:p>
            <a:r>
              <a:rPr lang="de-DE" noProof="0"/>
              <a:t>Formatvorlage des Untertitelmasters durch Klicken bearbeiten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/>
          </p:nvPr>
        </p:nvSpPr>
        <p:spPr>
          <a:xfrm>
            <a:off x="952500" y="1214438"/>
            <a:ext cx="10668000" cy="4286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33996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noProof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5420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Ganzseitengrafik (ohne Kopf- und Fußzei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2464" y="357167"/>
            <a:ext cx="10668075" cy="83980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600" b="1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noProof="0"/>
              <a:t>Titelmasterformat durch Klicken bearbeiten</a:t>
            </a:r>
            <a:endParaRPr lang="en-GB" noProof="0" dirty="0"/>
          </a:p>
        </p:txBody>
      </p:sp>
      <p:sp>
        <p:nvSpPr>
          <p:cNvPr id="4" name="Textplatzhalter 6"/>
          <p:cNvSpPr>
            <a:spLocks noGrp="1"/>
          </p:cNvSpPr>
          <p:nvPr>
            <p:ph type="body" sz="quarter" idx="10"/>
          </p:nvPr>
        </p:nvSpPr>
        <p:spPr>
          <a:xfrm>
            <a:off x="952500" y="1214438"/>
            <a:ext cx="10668000" cy="4286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 baseline="0">
                <a:solidFill>
                  <a:srgbClr val="33996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noProof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240831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a Titelfolie mit eine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8683" y="1908175"/>
            <a:ext cx="12240684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4521200"/>
            <a:ext cx="3560233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platzhalter 20"/>
          <p:cNvSpPr>
            <a:spLocks noGrp="1"/>
          </p:cNvSpPr>
          <p:nvPr>
            <p:ph type="body" sz="quarter" idx="18"/>
          </p:nvPr>
        </p:nvSpPr>
        <p:spPr>
          <a:xfrm>
            <a:off x="1295467" y="2492896"/>
            <a:ext cx="6204677" cy="1152128"/>
          </a:xfrm>
          <a:noFill/>
        </p:spPr>
        <p:txBody>
          <a:bodyPr anchor="ctr" anchorCtr="0">
            <a:noAutofit/>
          </a:bodyPr>
          <a:lstStyle>
            <a:lvl1pPr marL="0" indent="0">
              <a:lnSpc>
                <a:spcPts val="3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tx1"/>
                </a:solidFill>
              </a:defRPr>
            </a:lvl1pPr>
            <a:lvl2pPr marL="0" indent="0">
              <a:buFontTx/>
              <a:buNone/>
              <a:defRPr sz="2800" b="1"/>
            </a:lvl2pPr>
            <a:lvl3pPr marL="0" indent="0">
              <a:buFontTx/>
              <a:buNone/>
              <a:defRPr sz="2800" b="1"/>
            </a:lvl3pPr>
            <a:lvl4pPr marL="0" indent="0">
              <a:buFontTx/>
              <a:buNone/>
              <a:defRPr sz="2800" b="1"/>
            </a:lvl4pPr>
            <a:lvl5pPr marL="0" indent="0">
              <a:buFontTx/>
              <a:buNone/>
              <a:defRPr sz="2800" b="1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22" name="Textplatzhalter 5"/>
          <p:cNvSpPr>
            <a:spLocks noGrp="1"/>
          </p:cNvSpPr>
          <p:nvPr>
            <p:ph type="body" sz="quarter" idx="17"/>
          </p:nvPr>
        </p:nvSpPr>
        <p:spPr>
          <a:xfrm>
            <a:off x="1295467" y="3578908"/>
            <a:ext cx="5916645" cy="930212"/>
          </a:xfrm>
          <a:noFill/>
        </p:spPr>
        <p:txBody>
          <a:bodyPr/>
          <a:lstStyle>
            <a:lvl1pPr marL="0" indent="0">
              <a:lnSpc>
                <a:spcPts val="2600"/>
              </a:lnSpc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449262" indent="0">
              <a:buFontTx/>
              <a:buNone/>
              <a:defRPr sz="2000"/>
            </a:lvl2pPr>
            <a:lvl3pPr marL="0" indent="0">
              <a:lnSpc>
                <a:spcPts val="2600"/>
              </a:lnSpc>
              <a:buFontTx/>
              <a:buNone/>
              <a:defRPr sz="2000"/>
            </a:lvl3pPr>
            <a:lvl5pPr marL="449262" indent="0">
              <a:buNone/>
              <a:defRPr sz="20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328614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3"/>
          <p:cNvSpPr>
            <a:spLocks noGrp="1"/>
          </p:cNvSpPr>
          <p:nvPr>
            <p:ph type="title"/>
          </p:nvPr>
        </p:nvSpPr>
        <p:spPr>
          <a:xfrm>
            <a:off x="1295467" y="1988840"/>
            <a:ext cx="9601067" cy="523220"/>
          </a:xfrm>
          <a:prstGeom prst="rect">
            <a:avLst/>
          </a:prstGeom>
          <a:noFill/>
        </p:spPr>
        <p:txBody>
          <a:bodyPr vert="horz" lIns="216000" tIns="45720" rIns="180000" bIns="45720" rtlCol="0" anchor="t" anchorCtr="0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1295467" y="2636912"/>
            <a:ext cx="9601067" cy="1913344"/>
          </a:xfrm>
          <a:prstGeom prst="rect">
            <a:avLst/>
          </a:prstGeom>
          <a:noFill/>
        </p:spPr>
        <p:txBody>
          <a:bodyPr vert="horz" wrap="square" lIns="216000" tIns="45720" rIns="180000" bIns="45720" rtlCol="0">
            <a:spAutoFit/>
          </a:bodyPr>
          <a:lstStyle/>
          <a:p>
            <a:pPr lvl="0"/>
            <a:r>
              <a:rPr lang="de-DE" dirty="0"/>
              <a:t>Text.</a:t>
            </a:r>
          </a:p>
          <a:p>
            <a:pPr lvl="1"/>
            <a:r>
              <a:rPr lang="de-DE" dirty="0"/>
              <a:t>2. Ebene.</a:t>
            </a:r>
          </a:p>
          <a:p>
            <a:pPr lvl="2"/>
            <a:r>
              <a:rPr lang="de-DE" dirty="0"/>
              <a:t>3. Ebene.</a:t>
            </a:r>
          </a:p>
          <a:p>
            <a:pPr lvl="0"/>
            <a:r>
              <a:rPr lang="de-DE" dirty="0"/>
              <a:t>Hier kommt ein ganz normaler Fließtext.</a:t>
            </a:r>
          </a:p>
          <a:p>
            <a:pPr lvl="2"/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135662"/>
            <a:ext cx="1735608" cy="1034450"/>
          </a:xfrm>
          <a:prstGeom prst="rect">
            <a:avLst/>
          </a:prstGeom>
        </p:spPr>
      </p:pic>
      <p:sp>
        <p:nvSpPr>
          <p:cNvPr id="2" name="Textfeld 1"/>
          <p:cNvSpPr txBox="1"/>
          <p:nvPr userDrawn="1"/>
        </p:nvSpPr>
        <p:spPr>
          <a:xfrm>
            <a:off x="-912779" y="980728"/>
            <a:ext cx="399932" cy="40011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216000" tIns="45720" rIns="180000" bIns="45720" rtlCol="0" anchor="t" anchorCtr="0">
            <a:spAutoFit/>
          </a:bodyPr>
          <a:lstStyle/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918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6" r:id="rId2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2600"/>
        </a:lnSpc>
        <a:spcBef>
          <a:spcPts val="0"/>
        </a:spcBef>
        <a:spcAft>
          <a:spcPts val="300"/>
        </a:spcAft>
        <a:buFontTx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42000" algn="l" defTabSz="914400" rtl="0" eaLnBrk="1" latinLnBrk="0" hangingPunct="1">
        <a:lnSpc>
          <a:spcPts val="2600"/>
        </a:lnSpc>
        <a:spcBef>
          <a:spcPts val="0"/>
        </a:spcBef>
        <a:spcAft>
          <a:spcPts val="300"/>
        </a:spcAft>
        <a:buFontTx/>
        <a:buBlip>
          <a:blip r:embed="rId5"/>
        </a:buBlip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322263" algn="l" defTabSz="914400" rtl="0" eaLnBrk="1" latinLnBrk="0" hangingPunct="1">
        <a:lnSpc>
          <a:spcPts val="2600"/>
        </a:lnSpc>
        <a:spcBef>
          <a:spcPts val="0"/>
        </a:spcBef>
        <a:spcAft>
          <a:spcPts val="300"/>
        </a:spcAft>
        <a:buFontTx/>
        <a:buBlip>
          <a:blip r:embed="rId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360000" algn="l" defTabSz="914400" rtl="0" eaLnBrk="1" latinLnBrk="0" hangingPunct="1">
        <a:spcBef>
          <a:spcPct val="20000"/>
        </a:spcBef>
        <a:buFontTx/>
        <a:buBlip>
          <a:blip r:embed="rId6"/>
        </a:buBlip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449262" indent="0" algn="l" defTabSz="914400" rtl="0" eaLnBrk="1" latinLnBrk="0" hangingPunct="1">
        <a:spcBef>
          <a:spcPct val="20000"/>
        </a:spcBef>
        <a:buFontTx/>
        <a:buNone/>
        <a:defRPr sz="2000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2385" y="135662"/>
            <a:ext cx="2455687" cy="1034450"/>
          </a:xfrm>
          <a:prstGeom prst="rect">
            <a:avLst/>
          </a:prstGeom>
        </p:spPr>
      </p:pic>
      <p:sp>
        <p:nvSpPr>
          <p:cNvPr id="3" name="Rechteck 2"/>
          <p:cNvSpPr/>
          <p:nvPr userDrawn="1"/>
        </p:nvSpPr>
        <p:spPr bwMode="white">
          <a:xfrm>
            <a:off x="0" y="6237312"/>
            <a:ext cx="816091" cy="620688"/>
          </a:xfrm>
          <a:prstGeom prst="rect">
            <a:avLst/>
          </a:prstGeom>
          <a:solidFill>
            <a:srgbClr val="1CB2C8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941B9C55-1B0C-45EF-8244-143485185878}" type="slidenum">
              <a:rPr lang="de-DE" sz="1600" smtClean="0">
                <a:solidFill>
                  <a:schemeClr val="bg1"/>
                </a:solidFill>
              </a:rPr>
              <a:t>‹#›</a:t>
            </a:fld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685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80" r:id="rId3"/>
    <p:sldLayoutId id="2147483682" r:id="rId4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2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0.jpe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2.pn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702" y="5127010"/>
            <a:ext cx="1439863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7808" y="5847588"/>
            <a:ext cx="1440000" cy="63095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4052" y="5782139"/>
            <a:ext cx="1332000" cy="761849"/>
          </a:xfrm>
          <a:prstGeom prst="rect">
            <a:avLst/>
          </a:prstGeom>
        </p:spPr>
      </p:pic>
      <p:sp>
        <p:nvSpPr>
          <p:cNvPr id="10" name="Textplatzhalter 7"/>
          <p:cNvSpPr>
            <a:spLocks noGrp="1"/>
          </p:cNvSpPr>
          <p:nvPr>
            <p:ph type="body" sz="quarter" idx="18"/>
          </p:nvPr>
        </p:nvSpPr>
        <p:spPr>
          <a:xfrm>
            <a:off x="623887" y="3124093"/>
            <a:ext cx="10944225" cy="1080120"/>
          </a:xfrm>
        </p:spPr>
        <p:txBody>
          <a:bodyPr/>
          <a:lstStyle/>
          <a:p>
            <a:pPr algn="ctr">
              <a:lnSpc>
                <a:spcPts val="1600"/>
              </a:lnSpc>
            </a:pPr>
            <a:r>
              <a:rPr lang="de-DE" sz="6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KFM</a:t>
            </a:r>
            <a:r>
              <a:rPr lang="ru-RU" sz="6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lang="ru-RU" sz="6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УНПЦ</a:t>
            </a:r>
            <a:endParaRPr lang="de-DE" altLang="de-DE" sz="2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altLang="de-DE" sz="2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296" y="5734596"/>
            <a:ext cx="1440000" cy="862756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80" y="-9510"/>
            <a:ext cx="2638822" cy="192634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126454" y="678478"/>
            <a:ext cx="8136594" cy="1015663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компетенций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предприятий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  <a:b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устойчивого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молока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в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Казахстане</a:t>
            </a:r>
            <a:endParaRPr lang="de-DE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6711A8-07B3-4382-8783-D70BE14F65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6452" y="107309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98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280B9-1155-198D-80A4-FD134843B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976E632-0ED2-2B10-C3BC-13C006428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701673"/>
            <a:ext cx="10668000" cy="428612"/>
          </a:xfrm>
        </p:spPr>
        <p:txBody>
          <a:bodyPr/>
          <a:lstStyle/>
          <a:p>
            <a:r>
              <a:rPr lang="ru-RU" sz="2800" dirty="0">
                <a:solidFill>
                  <a:srgbClr val="00B0F0"/>
                </a:solidFill>
              </a:rPr>
              <a:t>Формат обучения – Комфортное проживание</a:t>
            </a:r>
          </a:p>
        </p:txBody>
      </p:sp>
      <p:pic>
        <p:nvPicPr>
          <p:cNvPr id="5" name="WhatsApp Video 2024-11-25 at 19.07.55">
            <a:hlinkClick r:id="" action="ppaction://media"/>
            <a:extLst>
              <a:ext uri="{FF2B5EF4-FFF2-40B4-BE49-F238E27FC236}">
                <a16:creationId xmlns:a16="http://schemas.microsoft.com/office/drawing/2014/main" id="{3EB4F8EC-5EB4-C9C2-1E29-275D688263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2000" y="1412776"/>
            <a:ext cx="8128000" cy="4572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61C6F2-B605-4F0F-8820-811DAA2F7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2312" y="146889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0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1394652" y="6290156"/>
            <a:ext cx="9402697" cy="52322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de-DE" sz="2800" b="1" dirty="0">
                <a:solidFill>
                  <a:srgbClr val="1CB2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www.kfm-kasachstan.net</a:t>
            </a:r>
          </a:p>
        </p:txBody>
      </p:sp>
      <p:sp>
        <p:nvSpPr>
          <p:cNvPr id="18" name="Rechteck 17"/>
          <p:cNvSpPr/>
          <p:nvPr/>
        </p:nvSpPr>
        <p:spPr>
          <a:xfrm>
            <a:off x="335360" y="1196752"/>
            <a:ext cx="11593288" cy="517064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KZ" sz="2000" b="1" dirty="0">
                <a:latin typeface="Arial" panose="020B0604020202020204" pitchFamily="34" charset="0"/>
                <a:cs typeface="Arial" panose="020B0604020202020204" pitchFamily="34" charset="0"/>
              </a:rPr>
              <a:t>Регулярные инфобюллетени с июня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2020 </a:t>
            </a:r>
            <a:r>
              <a:rPr lang="ru-KZ" sz="2000" b="1" dirty="0">
                <a:latin typeface="Arial" panose="020B0604020202020204" pitchFamily="34" charset="0"/>
                <a:cs typeface="Arial" panose="020B0604020202020204" pitchFamily="34" charset="0"/>
              </a:rPr>
              <a:t>по темам</a:t>
            </a:r>
            <a:b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Объем: от 16 до 44 страниц 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русский и немецкий языки 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8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более 520 подписчиков в Казахстане 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91 </a:t>
            </a:r>
            <a:r>
              <a:rPr lang="ru-KZ" sz="2000" b="1" dirty="0">
                <a:latin typeface="Arial" panose="020B0604020202020204" pitchFamily="34" charset="0"/>
                <a:cs typeface="Arial" panose="020B0604020202020204" pitchFamily="34" charset="0"/>
              </a:rPr>
              <a:t>памятка и чек-лист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Кормление и составление рационов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Производство, заготовка и хранение кормов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Здоровье животных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Выращивание телят и молодняка крупного рогатого скота- Строительство коровников и техника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290 </a:t>
            </a:r>
            <a:r>
              <a:rPr lang="ru-KZ" sz="2000" b="1" dirty="0">
                <a:latin typeface="Arial" panose="020B0604020202020204" pitchFamily="34" charset="0"/>
                <a:cs typeface="Arial" panose="020B0604020202020204" pitchFamily="34" charset="0"/>
              </a:rPr>
              <a:t>новостей на молочную тематику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22 </a:t>
            </a:r>
            <a:r>
              <a:rPr lang="ru-KZ" sz="2000" b="1" dirty="0">
                <a:latin typeface="Arial" panose="020B0604020202020204" pitchFamily="34" charset="0"/>
                <a:cs typeface="Arial" panose="020B0604020202020204" pitchFamily="34" charset="0"/>
              </a:rPr>
              <a:t>модуля справочника консультанта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 descr="KFM_Newsletter_November_2020_DE.pdf - Adobe Acrobat Reader DC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0962" y="1287645"/>
            <a:ext cx="3168000" cy="31680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11" name="Grafik 10" descr="KFM_Newsletter_Dezember_2020_DE Logo geändert.pdf - Adobe Acrobat Reader DC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12584" y="2348880"/>
            <a:ext cx="3082378" cy="31680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7" name="Grafik 6" descr="KFM_Newsletter_Januar_2021_fin2_DE.pdf - Adobe Acrobat Reader DC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2962" y="3523725"/>
            <a:ext cx="3168000" cy="31680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9" name="Rechteck 8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Наше предложение</a:t>
            </a:r>
            <a:endParaRPr lang="de-DE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867FF21-0699-44FC-9BAB-E05DB8F33B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0939" y="145439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952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8202" y="4293096"/>
            <a:ext cx="4859821" cy="2691251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0867" y="3068960"/>
            <a:ext cx="4900414" cy="3196855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814" y="2348880"/>
            <a:ext cx="4941962" cy="3196855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sp>
        <p:nvSpPr>
          <p:cNvPr id="6" name="Rechteck 5"/>
          <p:cNvSpPr/>
          <p:nvPr/>
        </p:nvSpPr>
        <p:spPr>
          <a:xfrm>
            <a:off x="223698" y="1058880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KZ" sz="2400" b="1" dirty="0">
                <a:latin typeface="Arial" panose="020B0604020202020204" pitchFamily="34" charset="0"/>
                <a:cs typeface="Arial" panose="020B0604020202020204" pitchFamily="34" charset="0"/>
              </a:rPr>
              <a:t>Индивидуальное консультирование ферм</a:t>
            </a:r>
            <a:endParaRPr lang="de-D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35360" y="1628800"/>
            <a:ext cx="73448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0375">
              <a:spcBef>
                <a:spcPts val="1200"/>
              </a:spcBef>
              <a:buClr>
                <a:srgbClr val="00B0F0"/>
              </a:buClr>
            </a:pPr>
            <a:r>
              <a:rPr lang="ru-KZ" sz="2000" b="1" dirty="0">
                <a:latin typeface="Arial" panose="020B0604020202020204" pitchFamily="34" charset="0"/>
                <a:cs typeface="Arial" panose="020B0604020202020204" pitchFamily="34" charset="0"/>
              </a:rPr>
              <a:t>Направления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342900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Тщательн</a:t>
            </a: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ый анализ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 выявление возможностей и узких мест 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342900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Проверка состояния здоровья 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342900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Рекомендации по управлению здоровьем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342900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Индивидуальное обучение доению на всех фермах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342900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Всесторонние рекомендации по кормлению с расчетом рациона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342900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Проверка качества смешивания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342900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Проверка гигиены при использовании доильной техники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342900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Комплексные письменные рекомендации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0888" y="1699641"/>
            <a:ext cx="4873824" cy="3168353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6120" y="931372"/>
            <a:ext cx="4824536" cy="3282750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sp>
        <p:nvSpPr>
          <p:cNvPr id="12" name="Rechteck 11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Наше предложение</a:t>
            </a:r>
            <a:endParaRPr lang="de-DE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1394652" y="6290156"/>
            <a:ext cx="9402697" cy="52322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de-DE" sz="2800" b="1" dirty="0">
                <a:solidFill>
                  <a:srgbClr val="1CB2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www.kfm-kasachstan.net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AEF4FA-D089-494D-AFE1-81CB330184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04976" y="162950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916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white">
          <a:xfrm>
            <a:off x="479376" y="1124744"/>
            <a:ext cx="11089232" cy="2246769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Чек-листы и памятки</a:t>
            </a:r>
            <a:endParaRPr lang="ru-KZ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Информационный бюллетень</a:t>
            </a:r>
            <a:endParaRPr lang="ru-KZ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Ежемесячные дни молока, посвященные основным темам</a:t>
            </a:r>
            <a:endParaRPr lang="ru-KZ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Демонстрационные дни по заготовке силоса</a:t>
            </a:r>
            <a:endParaRPr lang="ru-KZ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Семинары и учебные курсы</a:t>
            </a:r>
            <a:endParaRPr lang="de-DE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Предложения</a:t>
            </a:r>
            <a:endParaRPr lang="de-DE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394652" y="6290156"/>
            <a:ext cx="9402697" cy="52322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de-DE" sz="2800" b="1" dirty="0">
                <a:solidFill>
                  <a:srgbClr val="1CB2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www.kfm-kasachstan.net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B37D96-936C-49AE-AB2F-954D3BF9CD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218446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884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white">
          <a:xfrm>
            <a:off x="479376" y="1380832"/>
            <a:ext cx="11089232" cy="461665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KZ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Семинары и тренинги</a:t>
            </a:r>
            <a:endParaRPr lang="de-DE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Предложения</a:t>
            </a:r>
            <a:endParaRPr lang="de-DE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394652" y="6290156"/>
            <a:ext cx="9402697" cy="52322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de-DE" sz="2800" b="1" dirty="0">
                <a:solidFill>
                  <a:srgbClr val="1CB2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www.kfm-kasachstan.net</a:t>
            </a:r>
          </a:p>
        </p:txBody>
      </p:sp>
      <p:sp>
        <p:nvSpPr>
          <p:cNvPr id="10" name="Rechteck 9"/>
          <p:cNvSpPr/>
          <p:nvPr/>
        </p:nvSpPr>
        <p:spPr>
          <a:xfrm>
            <a:off x="479376" y="1842497"/>
            <a:ext cx="110892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Практические знания по производству молока (основы)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Практические знания по производству молока (продвинутый курс)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Практические знания по производству молока для студентов в качестве дополнения к учебе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Обучение менеджеров стада (базовый курс 4 недели)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Подготовка специалистов по эксплуатации автоматизированных систем доения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Кормление молочного скота (составление и расчет рационов, контрольные точки)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Управление и контроль кормления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Оценка контроля молока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Заготовка силоса (силосование, извлечение)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Анализ кормов и профессиональный отбор проб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Смешивание кормов 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Уборка и консервирование сена и силоса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Оценка и контроль урожая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815137-E852-4327-87C5-6FC4D8D28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476" y="225410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49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white">
          <a:xfrm>
            <a:off x="479376" y="1104700"/>
            <a:ext cx="11089232" cy="461665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KZ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Семинары и тренинги</a:t>
            </a:r>
            <a:endParaRPr lang="de-DE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Предложения</a:t>
            </a:r>
            <a:endParaRPr lang="de-DE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394652" y="6290156"/>
            <a:ext cx="9402697" cy="52322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de-DE" sz="2800" b="1" dirty="0">
                <a:solidFill>
                  <a:srgbClr val="1CB2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www.kfm-kasachstan.net</a:t>
            </a:r>
          </a:p>
        </p:txBody>
      </p:sp>
      <p:sp>
        <p:nvSpPr>
          <p:cNvPr id="10" name="Rechteck 9"/>
          <p:cNvSpPr/>
          <p:nvPr/>
        </p:nvSpPr>
        <p:spPr>
          <a:xfrm>
            <a:off x="346636" y="1600338"/>
            <a:ext cx="110892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Профессиональное доение и здоровье вымени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Содержание доильного оборудования и молочных складов в чистоте и хорошем состоянии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Чистые и мягкие стойла = здоровые коровы 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Выращивание здоровых телят I (основы)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Выращивание здоровых телят II 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Профилактика и контроль заболеваний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Курс по обрезке копыт I для начинающих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Курс по по обрезке копыт для продвинутых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Комфорт коровы и ее сигналы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Селекция и генетика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Уход за новотельными коровами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Эструс, плодовитость, беременность и BCS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14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Рождение, первоначальный уход за теленком и коровойФокус на здоровье стада (вакцинация, BCS, кормление, копыта, транзит, отел)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0697972-FF19-4380-8F87-8127F39C5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476" y="188640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572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white">
          <a:xfrm>
            <a:off x="473147" y="1124124"/>
            <a:ext cx="11089232" cy="461665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KZ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Семинары и тренинги</a:t>
            </a:r>
            <a:endParaRPr lang="de-DE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Предложения</a:t>
            </a:r>
            <a:endParaRPr lang="de-DE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394652" y="6290156"/>
            <a:ext cx="9402697" cy="52322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de-DE" sz="2800" b="1" dirty="0">
                <a:solidFill>
                  <a:srgbClr val="1CB2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www.kfm-kasachstan.net</a:t>
            </a:r>
          </a:p>
        </p:txBody>
      </p:sp>
      <p:sp>
        <p:nvSpPr>
          <p:cNvPr id="10" name="Rechteck 9"/>
          <p:cNvSpPr/>
          <p:nvPr/>
        </p:nvSpPr>
        <p:spPr>
          <a:xfrm>
            <a:off x="473147" y="1772816"/>
            <a:ext cx="1108923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Скотоводство с низким уровнем стресса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коровников (новые здания)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Реконструкция коровников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Планирование доильного центра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Выбор подходящей техники для коровника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Проектирование кормохранилищ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Ремонт боксов, поилок, скреперов, занавесок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Проектирование коровников для молочного скота с технологией автоматического доения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Выращивание кормовых растений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Хранение, переработка и утилизация навоза и навозной жижи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Управление и мотивация персонала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Анализ биологических и экономических данных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……………</a:t>
            </a:r>
          </a:p>
          <a:p>
            <a:pPr marL="457200" indent="-457200">
              <a:buFont typeface="+mj-lt"/>
              <a:buAutoNum type="arabicPeriod" startAt="27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7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 startAt="27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417213E-A5D1-4AF8-ABA1-D2FA53D785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476" y="177776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10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101C0-B2C0-C1A5-2512-4E0F314F5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5">
            <a:extLst>
              <a:ext uri="{FF2B5EF4-FFF2-40B4-BE49-F238E27FC236}">
                <a16:creationId xmlns:a16="http://schemas.microsoft.com/office/drawing/2014/main" id="{BD9A77D7-F1EC-F42C-F3F6-3435003E0B4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702" y="5127010"/>
            <a:ext cx="1439863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30F4247-77D9-C34B-9D58-14C0FE34B0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7808" y="5847588"/>
            <a:ext cx="1440000" cy="630953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C32744E-15EB-9460-0ABC-A9E1FD217A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4052" y="5782139"/>
            <a:ext cx="1332000" cy="761849"/>
          </a:xfrm>
          <a:prstGeom prst="rect">
            <a:avLst/>
          </a:prstGeom>
        </p:spPr>
      </p:pic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1D0DECD0-6CC5-BA63-E9DF-4FE46096BE1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3887" y="3124093"/>
            <a:ext cx="10944225" cy="1080120"/>
          </a:xfrm>
        </p:spPr>
        <p:txBody>
          <a:bodyPr/>
          <a:lstStyle/>
          <a:p>
            <a:pPr algn="ctr">
              <a:lnSpc>
                <a:spcPts val="1600"/>
              </a:lnSpc>
            </a:pPr>
            <a:r>
              <a:rPr lang="de-DE" sz="6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KFM</a:t>
            </a:r>
            <a:r>
              <a:rPr lang="ru-RU" sz="6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lang="ru-RU" sz="6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УНПЦ</a:t>
            </a:r>
            <a:endParaRPr lang="de-DE" altLang="de-DE" sz="2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altLang="de-DE" sz="2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2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EBFFF6B-A7CE-7DE1-9495-AA4A8495616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296" y="5734596"/>
            <a:ext cx="1440000" cy="86275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090248D-5237-06D8-455D-353DE741E03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80" y="-9510"/>
            <a:ext cx="2638822" cy="192634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1B9F1AF-B079-CDF0-211B-529339AB5306}"/>
              </a:ext>
            </a:extLst>
          </p:cNvPr>
          <p:cNvSpPr txBox="1"/>
          <p:nvPr/>
        </p:nvSpPr>
        <p:spPr>
          <a:xfrm>
            <a:off x="2077857" y="802490"/>
            <a:ext cx="8136594" cy="1015663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компетенций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предприятий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  <a:b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устойчивого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молока</a:t>
            </a:r>
            <a:r>
              <a:rPr lang="de-DE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в </a:t>
            </a:r>
            <a:r>
              <a:rPr lang="de-DE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Казахстане</a:t>
            </a:r>
            <a:endParaRPr lang="de-DE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2DF44A-1546-4166-BC75-C4ABE9A9B9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6468" y="215458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530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мы</a:t>
            </a:r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51384" y="1412776"/>
            <a:ext cx="11640616" cy="286232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r>
              <a:rPr lang="ru-KZ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Байсерке Агро </a:t>
            </a:r>
            <a:r>
              <a:rPr lang="de-DE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KFM</a:t>
            </a:r>
          </a:p>
          <a:p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Основа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I: </a:t>
            </a: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Казахстанская стратегия развития молочной отрасли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2018 - 2027</a:t>
            </a: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Соглашение от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2019 </a:t>
            </a: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между РК и ФРГ о реализации «молочного проекта»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Консультирование проектом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KFM</a:t>
            </a: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 производителей молока с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01.11.2019 </a:t>
            </a: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31.10.2023 </a:t>
            </a: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на севере Казахстана </a:t>
            </a: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Основа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II:</a:t>
            </a: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Соглашение  между РК и ФРГ от 2023 года о создании Центра компетенций по производству молока в с. Аркабай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2368" y="4653136"/>
            <a:ext cx="3096344" cy="2064229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6579" y="4653136"/>
            <a:ext cx="3085605" cy="2057070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692" y="4653136"/>
            <a:ext cx="3054703" cy="2036692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DB72500-3AD2-4335-B2AA-8F3E1F8A75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80176" y="271289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37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/>
          <p:cNvSpPr txBox="1"/>
          <p:nvPr/>
        </p:nvSpPr>
        <p:spPr>
          <a:xfrm>
            <a:off x="191344" y="2242608"/>
            <a:ext cx="2988907" cy="209288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ru-KZ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Байсерке-Агро</a:t>
            </a:r>
            <a:endParaRPr lang="de-DE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dirty="0">
                <a:latin typeface="Arial" panose="020B0604020202020204" pitchFamily="34" charset="0"/>
                <a:cs typeface="Arial" panose="020B0604020202020204" pitchFamily="34" charset="0"/>
              </a:rPr>
              <a:t>Ларс Майер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Умаров Марлен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dirty="0">
                <a:latin typeface="Arial" panose="020B0604020202020204" pitchFamily="34" charset="0"/>
                <a:cs typeface="Arial" panose="020B0604020202020204" pitchFamily="34" charset="0"/>
              </a:rPr>
              <a:t>рабочие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KZ" dirty="0">
                <a:latin typeface="Arial" panose="020B0604020202020204" pitchFamily="34" charset="0"/>
                <a:cs typeface="Arial" panose="020B0604020202020204" pitchFamily="34" charset="0"/>
              </a:rPr>
              <a:t>коровник, поле, техника, мельница, столовая, общежитие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Rechteck 4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мы</a:t>
            </a:r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927649" y="2242607"/>
            <a:ext cx="2699658" cy="1631216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ru-KZ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Команда УНПЦ</a:t>
            </a:r>
            <a:endParaRPr lang="de-DE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Бахытгуль</a:t>
            </a: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 Токенова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мастер-тренера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480" y="4428976"/>
            <a:ext cx="3328413" cy="2218943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sp>
        <p:nvSpPr>
          <p:cNvPr id="11" name="Textfeld 10"/>
          <p:cNvSpPr txBox="1"/>
          <p:nvPr/>
        </p:nvSpPr>
        <p:spPr>
          <a:xfrm>
            <a:off x="5447928" y="2242607"/>
            <a:ext cx="3384376" cy="1631216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ru-RU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KZ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оманда </a:t>
            </a:r>
            <a:r>
              <a:rPr lang="de-DE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KFM </a:t>
            </a: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Даригуль Темирбаева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Уве Веддиге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Эксперт по кормлению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NN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35360" y="1107321"/>
            <a:ext cx="11449272" cy="4001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ru-K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Байсерке -Агро</a:t>
            </a:r>
            <a:r>
              <a:rPr lang="de-D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ru-K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УНПЦ</a:t>
            </a:r>
            <a:r>
              <a:rPr lang="de-D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KFM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8832304" y="2242607"/>
            <a:ext cx="3328416" cy="255454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algn="ctr"/>
            <a:r>
              <a:rPr lang="ru-RU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KZ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ежду. эксперты</a:t>
            </a:r>
            <a:endParaRPr lang="de-DE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Ветеринария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Кормление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Обрезка копыт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Доильная техника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Воспроизводство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latin typeface="Arial" panose="020B0604020202020204" pitchFamily="34" charset="0"/>
                <a:cs typeface="Arial" panose="020B0604020202020204" pitchFamily="34" charset="0"/>
              </a:rPr>
              <a:t>Лабор. техника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Pfeil nach unten 27"/>
          <p:cNvSpPr/>
          <p:nvPr/>
        </p:nvSpPr>
        <p:spPr bwMode="white">
          <a:xfrm>
            <a:off x="1399432" y="1484783"/>
            <a:ext cx="720080" cy="757823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9" name="Pfeil nach unten 28"/>
          <p:cNvSpPr/>
          <p:nvPr/>
        </p:nvSpPr>
        <p:spPr bwMode="white">
          <a:xfrm>
            <a:off x="4043739" y="1511210"/>
            <a:ext cx="720080" cy="731396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30" name="Pfeil nach unten 29"/>
          <p:cNvSpPr/>
          <p:nvPr/>
        </p:nvSpPr>
        <p:spPr bwMode="white">
          <a:xfrm>
            <a:off x="6950538" y="1484784"/>
            <a:ext cx="720080" cy="757822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31" name="Pfeil nach unten 30"/>
          <p:cNvSpPr/>
          <p:nvPr/>
        </p:nvSpPr>
        <p:spPr bwMode="white">
          <a:xfrm>
            <a:off x="10020436" y="1496108"/>
            <a:ext cx="720080" cy="746498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9272" y="4428975"/>
            <a:ext cx="3328416" cy="2218943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33" name="Grafik 3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1332" y="4428975"/>
            <a:ext cx="3343300" cy="2228867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D491630-38D7-462A-8698-739945F4F3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5856" y="200158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83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Наши задачи</a:t>
            </a:r>
            <a:endParaRPr lang="de-DE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455176" y="1572961"/>
            <a:ext cx="7303370" cy="1323439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центра компетенции в Аркабае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5 дополнительных мастер-тренеров в год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5 консультантов по производству молока в год</a:t>
            </a:r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455176" y="3477995"/>
            <a:ext cx="7303372" cy="707886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>
            <a:defPPr>
              <a:defRPr lang="de-DE"/>
            </a:defPPr>
            <a:lvl1pPr marL="342900" indent="-342900"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Консультирование молочных ферм</a:t>
            </a:r>
            <a:endParaRPr lang="ru-KZ" dirty="0"/>
          </a:p>
          <a:p>
            <a:r>
              <a:rPr lang="ru-RU" dirty="0"/>
              <a:t>Консультирование личных подсобных хозяйств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455176" y="5084461"/>
            <a:ext cx="7272809" cy="1631216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>
            <a:defPPr>
              <a:defRPr lang="de-DE"/>
            </a:defPPr>
            <a:lvl1pPr marL="342900" indent="-342900"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Проведение практико-ориентированных учебных курсов для </a:t>
            </a:r>
            <a:endParaRPr lang="ru-KZ" dirty="0"/>
          </a:p>
          <a:p>
            <a:r>
              <a:rPr lang="ru-KZ" dirty="0"/>
              <a:t>п</a:t>
            </a:r>
            <a:r>
              <a:rPr lang="ru-RU" dirty="0"/>
              <a:t>роизводителей молока (специалистов, менеджеров и инвесторов)</a:t>
            </a:r>
            <a:endParaRPr lang="ru-KZ" dirty="0"/>
          </a:p>
          <a:p>
            <a:r>
              <a:rPr lang="ru-KZ" dirty="0"/>
              <a:t>с</a:t>
            </a:r>
            <a:r>
              <a:rPr lang="ru-RU" dirty="0"/>
              <a:t>тудент</a:t>
            </a:r>
            <a:r>
              <a:rPr lang="ru-KZ" dirty="0"/>
              <a:t>ов</a:t>
            </a:r>
            <a:r>
              <a:rPr lang="ru-RU" dirty="0"/>
              <a:t>( практика в течение семестра или недель)</a:t>
            </a:r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686" y="549695"/>
            <a:ext cx="3143423" cy="2095615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4232" y="2550815"/>
            <a:ext cx="3143423" cy="2061721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6200" y="4558176"/>
            <a:ext cx="3102347" cy="2068231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AE483B-133A-46BA-BD54-DE705D479B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1697" y="150393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05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Наши ресурсы</a:t>
            </a:r>
            <a:endParaRPr lang="de-DE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455176" y="1196752"/>
            <a:ext cx="7303370" cy="1938992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K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молока</a:t>
            </a:r>
            <a:endParaRPr lang="de-DE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KZ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олее 500 дойных коров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Доильные залы 2 x 16 «елочка</a:t>
            </a:r>
            <a:r>
              <a:rPr lang="ru-KZ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Силосные траншеи на 15 000 тонн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Лагуна для навозной жижи 10 000 м³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Комбикормовый завод</a:t>
            </a:r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455176" y="3260595"/>
            <a:ext cx="7303370" cy="1938992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K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Растениеводство</a:t>
            </a:r>
            <a:endParaRPr lang="de-DE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1.050 </a:t>
            </a:r>
            <a:r>
              <a:rPr lang="ru-KZ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 под зерновые</a:t>
            </a:r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550 га люцерны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 га кукурузы на силос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га зерновой кукурузы из них около 1 600 га с орошением</a:t>
            </a:r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7823" y="880610"/>
            <a:ext cx="2909773" cy="1939849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7674" y="2629167"/>
            <a:ext cx="2908488" cy="1938992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9976" y="4883307"/>
            <a:ext cx="2914236" cy="1942824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240" y="4376730"/>
            <a:ext cx="2908488" cy="1938992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44ED00-81D7-4179-B1CA-0AFC755721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8632" y="108004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054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KZ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Наши ресурсы</a:t>
            </a:r>
            <a:endParaRPr lang="de-DE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91344" y="1196752"/>
            <a:ext cx="7303370" cy="1938992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K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молока</a:t>
            </a:r>
            <a:endParaRPr lang="de-DE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500 дойных коров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Доильные залы 2 x 16 «елочка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Силосные траншеи на 15 000 тонн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Лагуна для навозной жижи 10 000 м³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Комбикормовый завод</a:t>
            </a:r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91344" y="3506232"/>
            <a:ext cx="7303370" cy="1938992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K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Растениеводство</a:t>
            </a:r>
            <a:endParaRPr lang="de-DE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1.050 </a:t>
            </a:r>
            <a:r>
              <a:rPr lang="ru-KZ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 под зерновые</a:t>
            </a:r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550 га люцерны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 га кукурузы на силос</a:t>
            </a:r>
            <a:endParaRPr lang="ru-K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га зерновой кукурузы из них около 1 600 га с орошением</a:t>
            </a:r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2184" y="1196752"/>
            <a:ext cx="4116034" cy="5428393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CD1A11-F9B9-488C-AC88-253D26B27B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2476" y="255507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01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Unsere Kapazitäten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455176" y="1196752"/>
            <a:ext cx="7303370" cy="1631216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Milcherzeugung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 als 500 Milchkühe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16 Fischgrätenmelkstand</a:t>
            </a:r>
          </a:p>
          <a:p>
            <a:pPr marL="342900" indent="-342900">
              <a:buFontTx/>
              <a:buChar char="-"/>
            </a:pPr>
            <a:r>
              <a:rPr lang="de-D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Silagelagerlager</a:t>
            </a: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15.000 to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Güllelager 10.000 m³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58286" y="3506232"/>
            <a:ext cx="7303370" cy="1938992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Acker- und Futterbau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1.050 ha Getreidebau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550 ha Luzerne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 ha </a:t>
            </a:r>
            <a:r>
              <a:rPr lang="de-D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Silomais</a:t>
            </a:r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ha Körnermais 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davon ca. 1.600 ha mit Bewässerung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40" y="188640"/>
            <a:ext cx="11773482" cy="6590659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2FC30EF-0ADE-821B-72A6-948FA7941D1C}"/>
              </a:ext>
            </a:extLst>
          </p:cNvPr>
          <p:cNvSpPr/>
          <p:nvPr/>
        </p:nvSpPr>
        <p:spPr bwMode="white">
          <a:xfrm>
            <a:off x="3503712" y="1026314"/>
            <a:ext cx="1440160" cy="3408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</a:t>
            </a:r>
            <a:r>
              <a:rPr lang="ru-KZ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агуна</a:t>
            </a:r>
            <a:endParaRPr lang="de-DE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966141F-29EB-7B52-880C-F57AC389C184}"/>
              </a:ext>
            </a:extLst>
          </p:cNvPr>
          <p:cNvSpPr/>
          <p:nvPr/>
        </p:nvSpPr>
        <p:spPr bwMode="white">
          <a:xfrm>
            <a:off x="6096000" y="1196751"/>
            <a:ext cx="648072" cy="553413"/>
          </a:xfrm>
          <a:prstGeom prst="rect">
            <a:avLst/>
          </a:prstGeom>
          <a:solidFill>
            <a:schemeClr val="bg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  <a:r>
              <a:rPr lang="ru-KZ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ил.</a:t>
            </a:r>
            <a:endParaRPr lang="ru-RU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траншеи</a:t>
            </a:r>
            <a:endParaRPr lang="de-DE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BB316FC-8FF7-1E48-D2E8-E020FC3B3ED8}"/>
              </a:ext>
            </a:extLst>
          </p:cNvPr>
          <p:cNvSpPr/>
          <p:nvPr/>
        </p:nvSpPr>
        <p:spPr bwMode="white">
          <a:xfrm>
            <a:off x="10704512" y="4869160"/>
            <a:ext cx="504056" cy="165618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</a:t>
            </a:r>
            <a:r>
              <a:rPr lang="ru-KZ" sz="1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дминистрация</a:t>
            </a:r>
            <a:endParaRPr lang="de-DE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86B2F19-4F55-4D1A-825E-F3CA9355385F}"/>
              </a:ext>
            </a:extLst>
          </p:cNvPr>
          <p:cNvSpPr/>
          <p:nvPr/>
        </p:nvSpPr>
        <p:spPr bwMode="white">
          <a:xfrm>
            <a:off x="10848527" y="2636912"/>
            <a:ext cx="253047" cy="11521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r>
              <a:rPr lang="ru-KZ" sz="1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орма</a:t>
            </a:r>
            <a:endParaRPr lang="de-DE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65386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35360" y="54868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Unsere Kapazitäten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455176" y="1196752"/>
            <a:ext cx="7303370" cy="1631216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Milcherzeugung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 als 500 Milchkühe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16 Fischgrätenmelkstand</a:t>
            </a:r>
          </a:p>
          <a:p>
            <a:pPr marL="342900" indent="-342900">
              <a:buFontTx/>
              <a:buChar char="-"/>
            </a:pPr>
            <a:r>
              <a:rPr lang="de-D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Silagelagerlager</a:t>
            </a: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15.000 to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Güllelager 10.000 m³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58286" y="3506232"/>
            <a:ext cx="7303370" cy="1938992"/>
          </a:xfrm>
          <a:prstGeom prst="rect">
            <a:avLst/>
          </a:prstGeom>
          <a:solidFill>
            <a:srgbClr val="00B0F0"/>
          </a:solidFill>
        </p:spPr>
        <p:txBody>
          <a:bodyPr vert="horz" wrap="square" lIns="216000" tIns="45720" rIns="180000" bIns="45720" rtlCol="0" anchor="t" anchorCtr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Acker- und Futterbau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1.050 ha Getreidebau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550 ha Luzerne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 ha </a:t>
            </a:r>
            <a:r>
              <a:rPr lang="de-DE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Silomais</a:t>
            </a:r>
            <a:endParaRPr lang="de-DE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ha Körnermais </a:t>
            </a:r>
          </a:p>
          <a:p>
            <a:pPr marL="342900" indent="-342900">
              <a:buFontTx/>
              <a:buChar char="-"/>
            </a:pP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davon ca. 1.600 ha mit Bewässerung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08" y="207132"/>
            <a:ext cx="10720199" cy="6598200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49838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/>
          <a:srcRect t="11364"/>
          <a:stretch/>
        </p:blipFill>
        <p:spPr>
          <a:xfrm>
            <a:off x="7536160" y="2024844"/>
            <a:ext cx="4224469" cy="2808312"/>
          </a:xfrm>
          <a:prstGeom prst="rect">
            <a:avLst/>
          </a:prstGeom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6FA17572-01A7-68E8-845D-CB6A9E6E96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019" y="539758"/>
            <a:ext cx="10668000" cy="428612"/>
          </a:xfrm>
        </p:spPr>
        <p:txBody>
          <a:bodyPr/>
          <a:lstStyle/>
          <a:p>
            <a:r>
              <a:rPr lang="ru-RU" sz="2800" dirty="0">
                <a:solidFill>
                  <a:srgbClr val="00B0F0"/>
                </a:solidFill>
              </a:rPr>
              <a:t>Формат обучения – практические кабинеты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A0E488FC-6177-C133-CDAB-98210730F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39057"/>
            <a:ext cx="4469830" cy="297988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B872A99-5F9A-D390-6953-5D367B3BB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1174" y="1678496"/>
            <a:ext cx="3501008" cy="350100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F72841-32F3-42CC-A9BE-F3AAECEE29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216" y="193410"/>
            <a:ext cx="212768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48439"/>
      </p:ext>
    </p:extLst>
  </p:cSld>
  <p:clrMapOvr>
    <a:masterClrMapping/>
  </p:clrMapOvr>
</p:sld>
</file>

<file path=ppt/theme/theme1.xml><?xml version="1.0" encoding="utf-8"?>
<a:theme xmlns:a="http://schemas.openxmlformats.org/drawingml/2006/main" name="BMZ Praesentation_bearbeitet">
  <a:themeElements>
    <a:clrScheme name="ADT Colors">
      <a:dk1>
        <a:sysClr val="windowText" lastClr="000000"/>
      </a:dk1>
      <a:lt1>
        <a:sysClr val="window" lastClr="FFFFFF"/>
      </a:lt1>
      <a:dk2>
        <a:srgbClr val="867E7A"/>
      </a:dk2>
      <a:lt2>
        <a:srgbClr val="EEECE1"/>
      </a:lt2>
      <a:accent1>
        <a:srgbClr val="F59D19"/>
      </a:accent1>
      <a:accent2>
        <a:srgbClr val="BE1622"/>
      </a:accent2>
      <a:accent3>
        <a:srgbClr val="00694A"/>
      </a:accent3>
      <a:accent4>
        <a:srgbClr val="890D48"/>
      </a:accent4>
      <a:accent5>
        <a:srgbClr val="74B917"/>
      </a:accent5>
      <a:accent6>
        <a:srgbClr val="00B8F2"/>
      </a:accent6>
      <a:hlink>
        <a:srgbClr val="0778A5"/>
      </a:hlink>
      <a:folHlink>
        <a:srgbClr val="23614E"/>
      </a:folHlink>
    </a:clrScheme>
    <a:fontScheme name="BMZ Zweite Aufzählungseben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white">
        <a:solidFill>
          <a:schemeClr val="accent2"/>
        </a:solidFill>
        <a:ln>
          <a:noFill/>
          <a:prstDash val="sysDot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/>
        </a:solidFill>
      </a:spPr>
      <a:bodyPr vert="horz" wrap="square" lIns="216000" tIns="45720" rIns="180000" bIns="45720" rtlCol="0" anchor="t" anchorCtr="0">
        <a:spAutoFit/>
      </a:bodyPr>
      <a:lstStyle>
        <a:defPPr>
          <a:defRPr sz="20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Master BDP 2015 en">
  <a:themeElements>
    <a:clrScheme name="BDP screen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4BACC6"/>
      </a:accent3>
      <a:accent4>
        <a:srgbClr val="8064A2"/>
      </a:accent4>
      <a:accent5>
        <a:srgbClr val="FFCC99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IAK (NEU)">
      <a:dk1>
        <a:srgbClr val="404040"/>
      </a:dk1>
      <a:lt1>
        <a:sysClr val="window" lastClr="FFFFFF"/>
      </a:lt1>
      <a:dk2>
        <a:srgbClr val="008D52"/>
      </a:dk2>
      <a:lt2>
        <a:srgbClr val="000000"/>
      </a:lt2>
      <a:accent1>
        <a:srgbClr val="A1BE39"/>
      </a:accent1>
      <a:accent2>
        <a:srgbClr val="F08600"/>
      </a:accent2>
      <a:accent3>
        <a:srgbClr val="00969A"/>
      </a:accent3>
      <a:accent4>
        <a:srgbClr val="0068B3"/>
      </a:accent4>
      <a:accent5>
        <a:srgbClr val="00524B"/>
      </a:accent5>
      <a:accent6>
        <a:srgbClr val="F2B300"/>
      </a:accent6>
      <a:hlink>
        <a:srgbClr val="000000"/>
      </a:hlink>
      <a:folHlink>
        <a:srgbClr val="000000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216000" indent="-216000">
          <a:lnSpc>
            <a:spcPct val="110000"/>
          </a:lnSpc>
          <a:spcAft>
            <a:spcPts val="600"/>
          </a:spcAft>
          <a:buFont typeface="Tahoma" panose="020B0604030504040204" pitchFamily="34" charset="0"/>
          <a:buChar char="•"/>
          <a:defRPr sz="1600" dirty="0" err="1" smtClean="0"/>
        </a:defPPr>
      </a:lstStyle>
    </a:txDef>
  </a:objectDefaults>
  <a:extraClrSchemeLst/>
</a:theme>
</file>

<file path=ppt/theme/theme4.xml><?xml version="1.0" encoding="utf-8"?>
<a:theme xmlns:a="http://schemas.openxmlformats.org/drawingml/2006/main" name="Larissa">
  <a:themeElements>
    <a:clrScheme name="IAK (NEU)">
      <a:dk1>
        <a:srgbClr val="404040"/>
      </a:dk1>
      <a:lt1>
        <a:sysClr val="window" lastClr="FFFFFF"/>
      </a:lt1>
      <a:dk2>
        <a:srgbClr val="008D52"/>
      </a:dk2>
      <a:lt2>
        <a:srgbClr val="000000"/>
      </a:lt2>
      <a:accent1>
        <a:srgbClr val="A1BE39"/>
      </a:accent1>
      <a:accent2>
        <a:srgbClr val="F08600"/>
      </a:accent2>
      <a:accent3>
        <a:srgbClr val="00969A"/>
      </a:accent3>
      <a:accent4>
        <a:srgbClr val="0068B3"/>
      </a:accent4>
      <a:accent5>
        <a:srgbClr val="00524B"/>
      </a:accent5>
      <a:accent6>
        <a:srgbClr val="F2B300"/>
      </a:accent6>
      <a:hlink>
        <a:srgbClr val="000000"/>
      </a:hlink>
      <a:folHlink>
        <a:srgbClr val="000000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216000" indent="-216000">
          <a:lnSpc>
            <a:spcPct val="110000"/>
          </a:lnSpc>
          <a:spcAft>
            <a:spcPts val="600"/>
          </a:spcAft>
          <a:buFont typeface="Tahoma" panose="020B0604030504040204" pitchFamily="34" charset="0"/>
          <a:buChar char="•"/>
          <a:defRPr sz="1600" dirty="0" err="1" smtClean="0"/>
        </a:defPPr>
      </a:lstStyle>
    </a:txDef>
  </a:objectDefaults>
  <a:extraClrSchemeLst/>
</a:theme>
</file>

<file path=ppt/theme/themeOverride1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10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11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2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3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4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5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6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7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8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ppt/theme/themeOverride9.xml><?xml version="1.0" encoding="utf-8"?>
<a:themeOverride xmlns:a="http://schemas.openxmlformats.org/drawingml/2006/main">
  <a:clrScheme name="ADT Colors">
    <a:dk1>
      <a:sysClr val="windowText" lastClr="000000"/>
    </a:dk1>
    <a:lt1>
      <a:sysClr val="window" lastClr="FFFFFF"/>
    </a:lt1>
    <a:dk2>
      <a:srgbClr val="867E7A"/>
    </a:dk2>
    <a:lt2>
      <a:srgbClr val="EEECE1"/>
    </a:lt2>
    <a:accent1>
      <a:srgbClr val="F59D19"/>
    </a:accent1>
    <a:accent2>
      <a:srgbClr val="BE1622"/>
    </a:accent2>
    <a:accent3>
      <a:srgbClr val="00694A"/>
    </a:accent3>
    <a:accent4>
      <a:srgbClr val="890D48"/>
    </a:accent4>
    <a:accent5>
      <a:srgbClr val="74B917"/>
    </a:accent5>
    <a:accent6>
      <a:srgbClr val="00B8F2"/>
    </a:accent6>
    <a:hlink>
      <a:srgbClr val="0778A5"/>
    </a:hlink>
    <a:folHlink>
      <a:srgbClr val="23614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IAK_Master_D_2016-01</Template>
  <TotalTime>33</TotalTime>
  <Words>863</Words>
  <Application>Microsoft Office PowerPoint</Application>
  <PresentationFormat>Широкоэкранный</PresentationFormat>
  <Paragraphs>179</Paragraphs>
  <Slides>17</Slides>
  <Notes>15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Courier New</vt:lpstr>
      <vt:lpstr>Symbol</vt:lpstr>
      <vt:lpstr>Tahoma</vt:lpstr>
      <vt:lpstr>Wingdings</vt:lpstr>
      <vt:lpstr>BMZ Praesentation_bearbeitet</vt:lpstr>
      <vt:lpstr>Master BDP 2015 en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IAK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Aktuelle Aktivitäten des Teams Beratung Inland</dc:title>
  <dc:creator>Uwe Weddige</dc:creator>
  <dc:description>Optimiert für PowerPoint 2010</dc:description>
  <cp:lastModifiedBy>hp</cp:lastModifiedBy>
  <cp:revision>752</cp:revision>
  <cp:lastPrinted>2022-03-02T16:21:22Z</cp:lastPrinted>
  <dcterms:created xsi:type="dcterms:W3CDTF">2017-08-28T11:01:24Z</dcterms:created>
  <dcterms:modified xsi:type="dcterms:W3CDTF">2025-01-27T10:36:20Z</dcterms:modified>
</cp:coreProperties>
</file>